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67" d="100"/>
          <a:sy n="67" d="100"/>
        </p:scale>
        <p:origin x="24" y="4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1887" y="13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91FCFB78-3452-41B0-8E48-19762FC6945F}"/>
              </a:ext>
            </a:extLst>
          </p:cNvPr>
          <p:cNvSpPr>
            <a:spLocks noGrp="1"/>
          </p:cNvSpPr>
          <p:nvPr>
            <p:ph type="body" sz="quarter" idx="12"/>
          </p:nvPr>
        </p:nvSpPr>
        <p:spPr>
          <a:xfrm>
            <a:off x="1546860" y="3046743"/>
            <a:ext cx="5510213" cy="307777"/>
          </a:xfrm>
        </p:spPr>
        <p:txBody>
          <a:bodyPr/>
          <a:lstStyle/>
          <a:p>
            <a:r>
              <a:rPr lang="es-ES" dirty="0"/>
              <a:t>Leon Gordon	</a:t>
            </a:r>
          </a:p>
        </p:txBody>
      </p:sp>
      <p:sp>
        <p:nvSpPr>
          <p:cNvPr id="10" name="Marcador de texto 3">
            <a:extLst>
              <a:ext uri="{FF2B5EF4-FFF2-40B4-BE49-F238E27FC236}">
                <a16:creationId xmlns:a16="http://schemas.microsoft.com/office/drawing/2014/main" id="{AF7D59E7-03AB-4FCC-B257-D4DB6380C001}"/>
              </a:ext>
            </a:extLst>
          </p:cNvPr>
          <p:cNvSpPr>
            <a:spLocks noGrp="1"/>
          </p:cNvSpPr>
          <p:nvPr>
            <p:ph type="body" sz="quarter" idx="15"/>
          </p:nvPr>
        </p:nvSpPr>
        <p:spPr>
          <a:xfrm>
            <a:off x="1546856" y="3370401"/>
            <a:ext cx="5510213" cy="276999"/>
          </a:xfrm>
        </p:spPr>
        <p:txBody>
          <a:bodyPr/>
          <a:lstStyle/>
          <a:p>
            <a:r>
              <a:rPr lang="es-ES" dirty="0"/>
              <a:t>Microsoft MVP</a:t>
            </a:r>
          </a:p>
        </p:txBody>
      </p:sp>
      <p:pic>
        <p:nvPicPr>
          <p:cNvPr id="13" name="Imagen 20">
            <a:extLst>
              <a:ext uri="{FF2B5EF4-FFF2-40B4-BE49-F238E27FC236}">
                <a16:creationId xmlns:a16="http://schemas.microsoft.com/office/drawing/2014/main" id="{72BA04B5-5E5A-4BD4-83AD-10C1833AD10C}"/>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An Introduction to Machine Learning in Power BI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Leon Gordon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1397</TotalTime>
  <Words>47</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An Introduction to Machine Learning in Power BI</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82</cp:revision>
  <dcterms:created xsi:type="dcterms:W3CDTF">2019-08-09T15:41:27Z</dcterms:created>
  <dcterms:modified xsi:type="dcterms:W3CDTF">2022-03-14T22:06:40Z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